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440" r:id="rId73"/>
    <p:sldId id="441" r:id="rId74"/>
    <p:sldId id="442" r:id="rId75"/>
    <p:sldId id="1134" r:id="rId76"/>
    <p:sldId id="443" r:id="rId77"/>
    <p:sldId id="1135" r:id="rId78"/>
    <p:sldId id="444" r:id="rId79"/>
    <p:sldId id="449" r:id="rId80"/>
    <p:sldId id="1136" r:id="rId81"/>
    <p:sldId id="1137" r:id="rId82"/>
    <p:sldId id="1138" r:id="rId83"/>
    <p:sldId id="411" r:id="rId84"/>
    <p:sldId id="412" r:id="rId85"/>
    <p:sldId id="445" r:id="rId86"/>
    <p:sldId id="1008" r:id="rId87"/>
    <p:sldId id="1009" r:id="rId8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immediately faced a problem because the standard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converges only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simple change extends the Zeta domain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converges for all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lattice points in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5654</TotalTime>
  <Words>4188</Words>
  <Application>Microsoft Office PowerPoint</Application>
  <PresentationFormat>On-screen Show (4:3)</PresentationFormat>
  <Paragraphs>810</Paragraphs>
  <Slides>87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863</cp:revision>
  <cp:lastPrinted>2015-06-01T00:45:11Z</cp:lastPrinted>
  <dcterms:created xsi:type="dcterms:W3CDTF">2014-09-21T17:58:26Z</dcterms:created>
  <dcterms:modified xsi:type="dcterms:W3CDTF">2022-06-21T22:19:07Z</dcterms:modified>
</cp:coreProperties>
</file>